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7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282" r:id="rId10"/>
    <p:sldId id="265" r:id="rId11"/>
    <p:sldId id="281" r:id="rId12"/>
    <p:sldId id="278" r:id="rId13"/>
    <p:sldId id="266" r:id="rId14"/>
    <p:sldId id="267" r:id="rId15"/>
    <p:sldId id="268" r:id="rId16"/>
    <p:sldId id="270" r:id="rId17"/>
    <p:sldId id="269" r:id="rId18"/>
    <p:sldId id="259" r:id="rId19"/>
    <p:sldId id="277" r:id="rId20"/>
    <p:sldId id="276" r:id="rId21"/>
    <p:sldId id="258" r:id="rId22"/>
    <p:sldId id="271" r:id="rId23"/>
    <p:sldId id="260" r:id="rId24"/>
    <p:sldId id="262" r:id="rId25"/>
    <p:sldId id="28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84" r:id="rId35"/>
    <p:sldId id="285" r:id="rId36"/>
  </p:sldIdLst>
  <p:sldSz cx="9601200" cy="5400675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rme" panose="02000000000000000000" pitchFamily="2" charset="0"/>
      <p:regular r:id="rId44"/>
    </p:embeddedFont>
    <p:embeddedFont>
      <p:font typeface="Quicksand" panose="00000500000000000000" pitchFamily="2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282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finalização" id="{4AAF12CD-29E9-4708-9DB5-2F31FE63CD29}">
          <p14:sldIdLst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8FF"/>
    <a:srgbClr val="8503EB"/>
    <a:srgbClr val="7030A0"/>
    <a:srgbClr val="8403E8"/>
    <a:srgbClr val="CFA3FF"/>
    <a:srgbClr val="4B009E"/>
    <a:srgbClr val="421C5E"/>
    <a:srgbClr val="AD57C5"/>
    <a:srgbClr val="7300F2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31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605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05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5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90284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75101" y="4375776"/>
            <a:ext cx="25879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375107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40746" flipV="1">
            <a:off x="4151143" y="2378477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34495" y="4375776"/>
            <a:ext cx="1856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8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72300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26039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0873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933991" y="3978367"/>
            <a:ext cx="184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60006" y="3898076"/>
            <a:ext cx="271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decisões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  <a:endParaRPr lang="pt-BR" sz="3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5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A7036A-3FBC-454A-8E25-E4DAACA6D3B7}"/>
              </a:ext>
            </a:extLst>
          </p:cNvPr>
          <p:cNvSpPr/>
          <p:nvPr/>
        </p:nvSpPr>
        <p:spPr>
          <a:xfrm>
            <a:off x="3334322" y="-633028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2">
            <a:extLst>
              <a:ext uri="{FF2B5EF4-FFF2-40B4-BE49-F238E27FC236}">
                <a16:creationId xmlns:a16="http://schemas.microsoft.com/office/drawing/2014/main" id="{1DE856FB-6582-49D5-9A35-4035854D3322}"/>
              </a:ext>
            </a:extLst>
          </p:cNvPr>
          <p:cNvSpPr txBox="1"/>
          <p:nvPr/>
        </p:nvSpPr>
        <p:spPr>
          <a:xfrm>
            <a:off x="2521732" y="-135938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1691A8C2-C2ED-4AAB-BAE4-59F33AE09208}"/>
              </a:ext>
            </a:extLst>
          </p:cNvPr>
          <p:cNvSpPr txBox="1"/>
          <p:nvPr/>
        </p:nvSpPr>
        <p:spPr>
          <a:xfrm>
            <a:off x="2946867" y="-2085739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8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dirty="0">
              <a:solidFill>
                <a:srgbClr val="FF0000"/>
              </a:solidFill>
              <a:latin typeface="Quicksand" panose="00000500000000000000" pitchFamily="2" charset="0"/>
            </a:endParaRP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407</Words>
  <Application>Microsoft Office PowerPoint</Application>
  <PresentationFormat>Personalizar</PresentationFormat>
  <Paragraphs>197</Paragraphs>
  <Slides>35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Calibri</vt:lpstr>
      <vt:lpstr>Arial</vt:lpstr>
      <vt:lpstr>Wingdings</vt:lpstr>
      <vt:lpstr>Quicksand</vt:lpstr>
      <vt:lpstr>Carme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25</cp:revision>
  <dcterms:created xsi:type="dcterms:W3CDTF">2022-04-11T01:16:58Z</dcterms:created>
  <dcterms:modified xsi:type="dcterms:W3CDTF">2022-04-23T17:43:08Z</dcterms:modified>
</cp:coreProperties>
</file>